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9" r:id="rId3"/>
    <p:sldId id="263" r:id="rId4"/>
    <p:sldId id="264" r:id="rId5"/>
    <p:sldId id="261" r:id="rId6"/>
    <p:sldId id="265" r:id="rId7"/>
    <p:sldId id="266" r:id="rId8"/>
    <p:sldId id="267" r:id="rId9"/>
    <p:sldId id="286" r:id="rId10"/>
    <p:sldId id="287" r:id="rId11"/>
    <p:sldId id="288" r:id="rId12"/>
    <p:sldId id="285" r:id="rId13"/>
    <p:sldId id="271" r:id="rId14"/>
    <p:sldId id="283" r:id="rId15"/>
    <p:sldId id="284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17D2E8-5715-488F-B9CF-96A8539624AC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49E62B-0129-421A-AF92-673B55563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21vu.ru/konkurs/34010-konkurs-mk-s-sertifikatam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Каменского района Пензенской области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41764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материал на тему</a:t>
            </a: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творчеству.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Творчество. Мастерство. Успех.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Валуева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Викторовна,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МАОУ ДО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ЦРТДиЮ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Данилина Ирина Павловна,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МАОУ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ЦРТДиЮ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Каменка, 2021г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0" y="1628800"/>
          <a:ext cx="8136905" cy="4680520"/>
        </p:xfrm>
        <a:graphic>
          <a:graphicData uri="http://schemas.openxmlformats.org/drawingml/2006/table">
            <a:tbl>
              <a:tblPr/>
              <a:tblGrid>
                <a:gridCol w="162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88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Достижения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Уровень учреждения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Районный уровень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Областной уровень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Всероссийский и международный уровень (интернет-конкурсы)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2017-2018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Кирилло-Мефодиевские чтения, выставка «Красота Божьего мира», 3 место, 04.2018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Всероссийский конкурс мастер-классов «Дары природы», 1 место, 12.2017, номинация «Буквы разные писать», портал для детей и подростков  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«Вектор </a:t>
                      </a:r>
                      <a:r>
                        <a:rPr lang="ru-RU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успеха.рф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/>
                        </a:rPr>
                        <a:t>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Международный фестиваль детского и юношеского творчества «Звёзды нового века», победитель, </a:t>
                      </a:r>
                      <a:r>
                        <a:rPr lang="ru-RU" sz="1200" dirty="0">
                          <a:solidFill>
                            <a:srgbClr val="434E7A"/>
                          </a:solidFill>
                          <a:latin typeface="Times New Roman"/>
                          <a:ea typeface="Times New Roman"/>
                        </a:rPr>
                        <a:t>12.2017, лауреат 04.2018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573161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роста одаренного учащегося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Объединение «Варенька» педагог Семова Ю.В.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О_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Попова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Полина Алексеевна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___04.07.2010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73407"/>
              </p:ext>
            </p:extLst>
          </p:nvPr>
        </p:nvGraphicFramePr>
        <p:xfrm>
          <a:off x="179513" y="188640"/>
          <a:ext cx="8784977" cy="66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Осмысления и действия педагога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Осмысления и действия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учащегося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учащимся своих достоинств и недостатков, сильных и слабых качеств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Разработка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тестовых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Творческая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Карты диагностики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– реальный»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–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идеальный»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побуждению учащихся заниматься самовоспитанием, саморазвитием, самосовершенствованием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Вариативные траектории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Продумывает форму индивидуального учебного плана (ИУП)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 самостоятельно ведет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ИУП, учится планировать свою деятельность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устойчивой мотивации к творчеству как жизненно важному, ценностно-значимому процессу</a:t>
                      </a:r>
                      <a:endParaRPr lang="ru-RU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творческой среды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Профессиональные компетенции педагога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процесса обучения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Анализ и оценка результатов творческой деятельности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Я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будущего» осознание, что творчество это процесс создания нового продукта,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имеющего социальную значимость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1\AppData\Local\Temp\Rar$DIa3100.13984\р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конкурсах, конференциях, форумах, выставках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IMG_9379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168352" cy="210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семова и дет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990917" cy="199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IMG_35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2880320" cy="2160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ser1\Desktop\семова\IMG_20200227_1239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2" r="8457"/>
          <a:stretch>
            <a:fillRect/>
          </a:stretch>
        </p:blipFill>
        <p:spPr bwMode="auto">
          <a:xfrm>
            <a:off x="3059832" y="4797152"/>
            <a:ext cx="2770831" cy="187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.mycdn.me/i?r=AyH4iRPQ2q0otWIFepML2LxRuIfEf5vY7uLNW_hJyk2-l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1\Desktop\семова\20210225_0941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7093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https://i.mycdn.me/i?r=AyH4iRPQ2q0otWIFepML2LxR0Z5Q-SvLYaQFwtYB7T6jkw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91378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3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едотова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130302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кан_20200605 (2)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128231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znv_diplom П П 12 2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57300" cy="178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Скан_2020090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1250392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znv_diplom мельница Гильманов  11 2020_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265722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диплом Арт 02 2020 Федотова Ю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1265464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191218_13325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368152" cy="180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20200227_124236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348880"/>
            <a:ext cx="1294759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20191129_134518"/>
          <p:cNvPicPr/>
          <p:nvPr/>
        </p:nvPicPr>
        <p:blipFill>
          <a:blip r:embed="rId10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1257959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Поля панда 2019 01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1246419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90424_140452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1342760" cy="193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Федотова Юлия Сергеевна 1 место 75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1200150" cy="1831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благодарность Полина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1326608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IMG_20201104_101928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7" b="9155"/>
          <a:stretch>
            <a:fillRect/>
          </a:stretch>
        </p:blipFill>
        <p:spPr bwMode="auto">
          <a:xfrm>
            <a:off x="395536" y="4581128"/>
            <a:ext cx="12241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Скан_20181211 (2)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132780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971600" y="623731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объединения «Варенька»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1\AppData\Local\Temp\Rar$DIa3100.5635\бббббббб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5185838" cy="59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onthe.io/pogudx1ukdhh69u6s8.df0521a4.jpg"/>
          <p:cNvPicPr>
            <a:picLocks noChangeAspect="1" noChangeArrowheads="1"/>
          </p:cNvPicPr>
          <p:nvPr/>
        </p:nvPicPr>
        <p:blipFill>
          <a:blip r:embed="rId2" cstate="print"/>
          <a:srcRect l="15938" r="8124"/>
          <a:stretch>
            <a:fillRect/>
          </a:stretch>
        </p:blipFill>
        <p:spPr bwMode="auto">
          <a:xfrm>
            <a:off x="357158" y="1142984"/>
            <a:ext cx="3786183" cy="344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1268760"/>
            <a:ext cx="4320480" cy="346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ребенок одарен, </a:t>
            </a:r>
          </a:p>
          <a:p>
            <a:pPr lvl="0" algn="ctr">
              <a:lnSpc>
                <a:spcPct val="115000"/>
              </a:lnSpc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раскрыть его способности – наша задача. </a:t>
            </a:r>
          </a:p>
          <a:p>
            <a:pPr lvl="0" algn="ctr">
              <a:lnSpc>
                <a:spcPct val="115000"/>
              </a:lnSpc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этом  - успех России</a:t>
            </a:r>
          </a:p>
          <a:p>
            <a:pPr lvl="0" algn="r">
              <a:lnSpc>
                <a:spcPct val="115000"/>
              </a:lnSpc>
            </a:pPr>
            <a:endParaRPr lang="ru-RU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01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– концепции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"Я – прошлого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                          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настоящего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будущего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787535">
            <a:off x="1705866" y="1679655"/>
            <a:ext cx="1028831" cy="207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923928" y="1772816"/>
            <a:ext cx="1028831" cy="2502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67113">
            <a:off x="6196722" y="1671682"/>
            <a:ext cx="1028831" cy="207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285860"/>
            <a:ext cx="424790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Алексеевич Ухтомский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1875-1942гг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Российский физиолог, академик АН СССР (1935). Лауреат премии имени Ленина (1932). Создатель учения о доминанте, автор многих работ по физиологии</a:t>
            </a:r>
          </a:p>
          <a:p>
            <a:pPr algn="ctr"/>
            <a:endParaRPr lang="ru-RU" b="1" dirty="0"/>
          </a:p>
        </p:txBody>
      </p:sp>
      <p:pic>
        <p:nvPicPr>
          <p:cNvPr id="19460" name="Picture 4" descr="https://present5.com/docs/123_small_301_persons_images/123_small_301_persons_53.jpg"/>
          <p:cNvPicPr>
            <a:picLocks noChangeAspect="1" noChangeArrowheads="1"/>
          </p:cNvPicPr>
          <p:nvPr/>
        </p:nvPicPr>
        <p:blipFill>
          <a:blip r:embed="rId2" cstate="print"/>
          <a:srcRect l="1042" t="23611" r="62500" b="12499"/>
          <a:stretch>
            <a:fillRect/>
          </a:stretch>
        </p:blipFill>
        <p:spPr bwMode="auto">
          <a:xfrm>
            <a:off x="251520" y="692696"/>
            <a:ext cx="3984829" cy="523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0042"/>
            <a:ext cx="787908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порождает успех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fsd.multiurok.ru/html/2018/01/19/s_5a61c50a204cf/803064_6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3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8373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Семова Юлия  Валерьевна., педагог дополнительного  образования, руководитель творческой мастерской «Варенька»    </a:t>
            </a:r>
          </a:p>
        </p:txBody>
      </p:sp>
      <p:pic>
        <p:nvPicPr>
          <p:cNvPr id="1026" name="Picture 2" descr="C:\Users\User1\Desktop\семова\2021-02-25-13-17-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846434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1\Desktop\семова\BT3m1f9xraQ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744976" cy="205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1\Desktop\семова\IMG_20190821_1036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98"/>
          <a:stretch>
            <a:fillRect/>
          </a:stretch>
        </p:blipFill>
        <p:spPr bwMode="auto">
          <a:xfrm>
            <a:off x="3347864" y="2924944"/>
            <a:ext cx="29523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1\Desktop\семова\IMG_20190821_1137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9" r="17815"/>
          <a:stretch>
            <a:fillRect/>
          </a:stretch>
        </p:blipFill>
        <p:spPr bwMode="auto">
          <a:xfrm>
            <a:off x="467544" y="2708920"/>
            <a:ext cx="2592288" cy="205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1\Desktop\семова\IMG_20200110_1026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01"/>
          <a:stretch>
            <a:fillRect/>
          </a:stretch>
        </p:blipFill>
        <p:spPr bwMode="auto">
          <a:xfrm>
            <a:off x="6660232" y="3068960"/>
            <a:ext cx="2232248" cy="356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User1\Desktop\педагоги\2018-08-24 11-16-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01480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i.mycdn.me/i?r=AyH4iRPQ2q0otWIFepML2LxR0Z5Q-SvLYaQFwtYB7T6jkw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i.mycdn.me/i?r=AyH4iRPQ2q0otWIFepML2LxRW4weV0rEFtR8hvhDFLRyTQ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97151"/>
            <a:ext cx="2448272" cy="183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6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8568952" cy="647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концепция»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углублению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представлений учащихся об особенностях их характера, потребностях, мотивах, привычках и способностях;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осмыслению учащимся своих достоинств и недостатков, сильных и слабых качеств;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побуждению учащихся заниматься самовоспитанием, саморазвитием, самосовершенствованием;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созданию ситуаций успеха и разработке индивидуального маршрута творческого саморазвития;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осознанию профессиональных склонностей, интересов и способностей, профессионального самоопределения;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формированию устойчивой мотивации к творчеству как жизненно важному, ценностно-значимому процессу;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подготовке учащихся к уверенному вхождению во взрослую жизнь, к профессиональному и жизненному самоопределению, к самореализации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4174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73407"/>
              </p:ext>
            </p:extLst>
          </p:nvPr>
        </p:nvGraphicFramePr>
        <p:xfrm>
          <a:off x="179513" y="188640"/>
          <a:ext cx="8784977" cy="66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Осмысления и действия педагога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Осмысления и действия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учащегося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учащимся своих достоинств и недостатков, сильных и слабых качеств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Разработка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тестовых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Творческая 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Карты диагностики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– реальный»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–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идеальный»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побуждению учащихся заниматься самовоспитанием, саморазвитием, самосовершенствованием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Вариативные траектории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Продумывает форму индивидуального учебного плана (ИУП)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 самостоятельно ведет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ИУП, учится планировать свою деятельность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устойчивой мотивации к творчеству как жизненно важному, ценностно-значимому процессу</a:t>
                      </a:r>
                      <a:endParaRPr lang="ru-RU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творческой среды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Профессиональные компетенции педагога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процесса обучения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Анализ и оценка результатов творческой деятельности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Я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будущего» осознание, что творчество это процесс создания нового продукта,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имеющего социальную значимость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2636910"/>
          <a:ext cx="8136905" cy="3240361"/>
        </p:xfrm>
        <a:graphic>
          <a:graphicData uri="http://schemas.openxmlformats.org/drawingml/2006/table">
            <a:tbl>
              <a:tblPr/>
              <a:tblGrid>
                <a:gridCol w="112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96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9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деятельности учащегося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(участие в соревнованиях, выставках, творческих сборах, социальных  и творческих проектах, спектаклях, концертах; разработка рефератов, докладов, экскурсий)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Совместный анализ деятельности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Отзывы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(родителей, рецензентов, жюри, участников экскурсии)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получилось?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Почему?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не получилось?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Почему?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433408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 карта отслеживания творческой деятельности учащегося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20___   - 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20___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учебном году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(Фамилия и имя воспитанника)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Детское объединение ___________________________________________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(наименование детского объединения)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  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(ФИО педагога дополнительного образования)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706</TotalTime>
  <Words>582</Words>
  <Application>Microsoft Office PowerPoint</Application>
  <PresentationFormat>Экран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Symbol</vt:lpstr>
      <vt:lpstr>Times New Roman</vt:lpstr>
      <vt:lpstr>Волна</vt:lpstr>
      <vt:lpstr>Муниципальное автономное образовательное учреждение  дополнительного образования  Центр развития творчества детей и юношества Каменского района Пензенской области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района Пензенской области Муниципальное автономное образовательное учреждение  дополнительного образования  Центр развития творчества детей и юношества Каменского</dc:title>
  <dc:creator>user</dc:creator>
  <cp:lastModifiedBy>HP</cp:lastModifiedBy>
  <cp:revision>66</cp:revision>
  <dcterms:created xsi:type="dcterms:W3CDTF">2021-02-17T13:52:43Z</dcterms:created>
  <dcterms:modified xsi:type="dcterms:W3CDTF">2021-03-01T14:05:50Z</dcterms:modified>
</cp:coreProperties>
</file>